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49"/>
    <p:restoredTop sz="94674"/>
  </p:normalViewPr>
  <p:slideViewPr>
    <p:cSldViewPr snapToGrid="0" snapToObjects="1">
      <p:cViewPr varScale="1">
        <p:scale>
          <a:sx n="119" d="100"/>
          <a:sy n="119" d="100"/>
        </p:scale>
        <p:origin x="21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601FA7F9-12DE-ED42-B12D-9953F30D0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3218" y="3882452"/>
            <a:ext cx="8640580" cy="89941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Raleway" panose="020B0503030101060003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8" name="Titolo 7">
            <a:extLst>
              <a:ext uri="{FF2B5EF4-FFF2-40B4-BE49-F238E27FC236}">
                <a16:creationId xmlns:a16="http://schemas.microsoft.com/office/drawing/2014/main" id="{44F19C3A-61AF-6349-B009-01240C731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3218" y="2067586"/>
            <a:ext cx="7373141" cy="16427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9482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37F374C-0DD9-BF49-95E5-25DECDA15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324303"/>
            <a:ext cx="2628900" cy="4852660"/>
          </a:xfrm>
        </p:spPr>
        <p:txBody>
          <a:bodyPr vert="eaVert"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26F6BA3-830C-4E4B-B489-7EACBE7E6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324303"/>
            <a:ext cx="7734300" cy="4852660"/>
          </a:xfrm>
        </p:spPr>
        <p:txBody>
          <a:bodyPr vert="eaVert"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AFAA6C-918C-5940-8D9D-8665E97EA3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13/05/20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E58354-0C2D-474C-A379-E866638D8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CC8012-130C-4642-938C-A3F25DB1A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752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C81AEC-CBEF-2349-ADAC-694AAB04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735"/>
            <a:ext cx="10515600" cy="183426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B61BBD-DC46-DC48-BE46-C1396EF78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687581"/>
            <a:ext cx="10515600" cy="240207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71D491-8608-674A-9D82-578950F9B4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50944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13/05/20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481B03-386C-684E-ABCE-7478D809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0944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70F3AB-3307-1746-99C6-48544C9E4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0944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54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C8475D-7526-E046-B96C-CF5DF57F4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0152"/>
            <a:ext cx="10515600" cy="869924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AC8C8B-C1F5-AC4D-B6FC-E61B03DDD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74731"/>
            <a:ext cx="5181600" cy="3402232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B27E3DD-D9BF-CE4E-A799-838C5ADCE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774731"/>
            <a:ext cx="5181600" cy="340223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CAE719-FFFB-D44F-B925-7437D686A5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13/05/20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4A362F-97FF-0540-8CA1-5C15FA646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6B03FB6-9D21-5F46-890A-673BF11E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8714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7F380A-2025-104F-A50B-E2571587C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82151"/>
            <a:ext cx="10515600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C35060-75A4-C342-8D8B-7789D2516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1246" y="29832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2D176E5-CE4C-5447-AF7A-B538C7CEC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1246" y="4082735"/>
            <a:ext cx="5157787" cy="2106927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7EDEF16-CD2C-074D-B271-F44F76B81F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3658" y="29832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F1E8DE2-0079-7B44-8428-4F5C17CD34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6812" y="4097968"/>
            <a:ext cx="5183188" cy="2091694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180FAC4-A06E-E94C-9A76-C2F1B703F4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13/05/20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3A91576-A15A-BD44-99BB-0DAEA976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2F55F22-26BF-654B-ADC0-629A5D21C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459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33DCF1-0C08-4D46-A818-6EB683D07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6073"/>
            <a:ext cx="10515600" cy="869924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01F6FA8-F741-4849-AA76-B2B5B78B39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13/05/20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7A95D4B-7BC6-E34D-943A-845FF13F4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116E4EF-52DB-B947-B7C2-B64EE8F45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44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CE94AE3-42D6-6344-8967-D8452263BC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79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13/05/20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0B20478-C96F-1C45-9765-C56796426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79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D729070-1FA0-4B46-A8F3-24662683E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79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9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BC81D9-F22F-5C4B-AC68-E136786E2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5811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237EEC-3180-F041-864E-B2C0221B9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81150"/>
            <a:ext cx="6172200" cy="42799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A3B782C-0DCD-A94D-B620-362DA760D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5E2638-156C-8740-A1F7-DF4182D995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80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13/05/20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304A7F-EDD3-4440-9E86-57D8D8ACF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80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914550-14E8-8841-8CAB-D367CCCF8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80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222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CF315C-0734-014E-AB37-D7E823E86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340069"/>
            <a:ext cx="3932237" cy="208893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DBD5771-BB4A-3B49-BCE4-3B550D0E3F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40068"/>
            <a:ext cx="6172200" cy="45209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D1FDF3B-475F-D249-AC54-9ADF90E4E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589" y="3657600"/>
            <a:ext cx="3932237" cy="2203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E3BD24-40F9-0C4D-B4D3-099578C1C2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79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13/05/20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21102C4-CB9D-9843-AB20-9C84D5281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79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4D8800B-7444-DA47-A26C-BCA48393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79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4762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1E532E-34DC-0441-ACE7-10BF804CE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184"/>
            <a:ext cx="10515600" cy="1146208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DC7C49F-A357-A54B-911E-C61D59579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569779"/>
            <a:ext cx="10515600" cy="3607184"/>
          </a:xfrm>
        </p:spPr>
        <p:txBody>
          <a:bodyPr vert="eaVert"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E0899B-5F07-4144-9F69-AE008DCE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19414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13/05/20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640A71-5027-1B40-BDC4-26798F939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19414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6504EA-2BB4-574D-BE45-BBD2A8F53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19414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45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62A5B01-81DF-F94E-93C7-559EE94CF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184"/>
            <a:ext cx="10515600" cy="869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AF2986-DE06-DE4C-9395-E031CB387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93495"/>
            <a:ext cx="10515600" cy="3883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E76108-1715-774E-90C6-BAF7F529E9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A3750EE6-F4FC-E84C-AF13-5CDD6CE7CC66}" type="datetimeFigureOut">
              <a:rPr lang="it-IT" smtClean="0"/>
              <a:pPr/>
              <a:t>13/05/20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93133D-901F-F041-8BF9-04104E663D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5EA247-C9B6-7947-BF94-5DF875E42C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521F8777-1489-2D4A-93C2-4300528E9CD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759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7BB6"/>
          </a:solidFill>
          <a:latin typeface="Raleway" panose="020B05030301010600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o.wikipedia.org/wiki/Melafestivale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creativecommons.org/licenses/by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0C1307-183D-CB4E-83E4-965CAC12A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3220" y="2027549"/>
            <a:ext cx="8640580" cy="1482413"/>
          </a:xfrm>
        </p:spPr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43ECAB6-6677-A34F-A194-030954E4B7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956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52894B-70F4-9F4A-B7C6-068ED1B0C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4546E72-B7B5-8A49-A711-8EB40DFD70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242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37CA0D54-8A47-0044-878D-F5D0B0836F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177143" y="1346448"/>
            <a:ext cx="7852228" cy="4648519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05E8FDC9-6D6B-E943-B81B-11DE7A0AC9FE}"/>
              </a:ext>
            </a:extLst>
          </p:cNvPr>
          <p:cNvSpPr txBox="1"/>
          <p:nvPr/>
        </p:nvSpPr>
        <p:spPr>
          <a:xfrm>
            <a:off x="10203542" y="5071637"/>
            <a:ext cx="13009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>
                <a:hlinkClick r:id="rId3" tooltip="https://no.wikipedia.org/wiki/Melafestivalen"/>
              </a:rPr>
              <a:t>ESEMPIO DI COME INSERIRE UNA FOTO A TUTTA PAGINA</a:t>
            </a:r>
          </a:p>
          <a:p>
            <a:r>
              <a:rPr lang="it-IT" sz="900" u="sng" dirty="0">
                <a:hlinkClick r:id="rId3" tooltip="https://no.wikipedia.org/wiki/Melafestivalen"/>
              </a:rPr>
              <a:t>Questa foto</a:t>
            </a:r>
            <a:r>
              <a:rPr lang="it-IT" sz="900" u="sng" dirty="0"/>
              <a:t> </a:t>
            </a:r>
            <a:r>
              <a:rPr lang="it-IT" sz="900" dirty="0"/>
              <a:t>di Autore sconosciuto è concesso in licenza da </a:t>
            </a:r>
            <a:r>
              <a:rPr lang="it-IT" sz="900" dirty="0">
                <a:hlinkClick r:id="rId4" tooltip="https://creativecommons.org/licenses/by-sa/3.0/"/>
              </a:rPr>
              <a:t>CC BY-SA</a:t>
            </a:r>
            <a:endParaRPr lang="it-IT" sz="900" dirty="0"/>
          </a:p>
        </p:txBody>
      </p:sp>
    </p:spTree>
    <p:extLst>
      <p:ext uri="{BB962C8B-B14F-4D97-AF65-F5344CB8AC3E}">
        <p14:creationId xmlns:p14="http://schemas.microsoft.com/office/powerpoint/2010/main" val="21295022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21</Words>
  <Application>Microsoft Macintosh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Raleway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Microsoft Office User</cp:lastModifiedBy>
  <cp:revision>5</cp:revision>
  <dcterms:created xsi:type="dcterms:W3CDTF">2020-04-25T16:23:21Z</dcterms:created>
  <dcterms:modified xsi:type="dcterms:W3CDTF">2020-05-13T09:18:58Z</dcterms:modified>
</cp:coreProperties>
</file>